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7"/>
  </p:notesMasterIdLst>
  <p:handoutMasterIdLst>
    <p:handoutMasterId r:id="rId8"/>
  </p:handoutMasterIdLst>
  <p:sldIdLst>
    <p:sldId id="263" r:id="rId2"/>
    <p:sldId id="266" r:id="rId3"/>
    <p:sldId id="264" r:id="rId4"/>
    <p:sldId id="265" r:id="rId5"/>
    <p:sldId id="261" r:id="rId6"/>
  </p:sldIdLst>
  <p:sldSz cx="10058400" cy="77724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8">
          <p15:clr>
            <a:srgbClr val="A4A3A4"/>
          </p15:clr>
        </p15:guide>
        <p15:guide id="2" pos="316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25565" autoAdjust="0"/>
    <p:restoredTop sz="86418" autoAdjust="0"/>
  </p:normalViewPr>
  <p:slideViewPr>
    <p:cSldViewPr snapToGrid="0" snapToObjects="1">
      <p:cViewPr varScale="1">
        <p:scale>
          <a:sx n="103" d="100"/>
          <a:sy n="103" d="100"/>
        </p:scale>
        <p:origin x="192" y="416"/>
      </p:cViewPr>
      <p:guideLst>
        <p:guide orient="horz" pos="2448"/>
        <p:guide pos="3168"/>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snapToObjects="1">
      <p:cViewPr varScale="1">
        <p:scale>
          <a:sx n="88" d="100"/>
          <a:sy n="88" d="100"/>
        </p:scale>
        <p:origin x="3822"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D59F119-FEDD-4B18-A236-0671D70FC4A3}" type="datetimeFigureOut">
              <a:rPr lang="en-US" smtClean="0"/>
              <a:t>10/27/22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E0B8B3-E35C-4196-BC39-4D53AEE29F2D}" type="slidenum">
              <a:rPr lang="en-US" smtClean="0"/>
              <a:t>‹#›</a:t>
            </a:fld>
            <a:endParaRPr lang="en-US"/>
          </a:p>
        </p:txBody>
      </p:sp>
    </p:spTree>
    <p:extLst>
      <p:ext uri="{BB962C8B-B14F-4D97-AF65-F5344CB8AC3E}">
        <p14:creationId xmlns:p14="http://schemas.microsoft.com/office/powerpoint/2010/main" val="12760928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31744A-8E3F-4B37-84A0-A45E84F18386}" type="datetimeFigureOut">
              <a:rPr lang="en-US" smtClean="0"/>
              <a:t>10/27/22</a:t>
            </a:fld>
            <a:endParaRPr lang="en-US"/>
          </a:p>
        </p:txBody>
      </p:sp>
      <p:sp>
        <p:nvSpPr>
          <p:cNvPr id="4" name="Slide Image Placeholder 3"/>
          <p:cNvSpPr>
            <a:spLocks noGrp="1" noRot="1" noChangeAspect="1"/>
          </p:cNvSpPr>
          <p:nvPr>
            <p:ph type="sldImg" idx="2"/>
          </p:nvPr>
        </p:nvSpPr>
        <p:spPr>
          <a:xfrm>
            <a:off x="1431925" y="1143000"/>
            <a:ext cx="3994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2D8796-62D7-4C5E-9D9D-E9E6A3ECB2F9}" type="slidenum">
              <a:rPr lang="en-US" smtClean="0"/>
              <a:t>‹#›</a:t>
            </a:fld>
            <a:endParaRPr lang="en-US"/>
          </a:p>
        </p:txBody>
      </p:sp>
    </p:spTree>
    <p:extLst>
      <p:ext uri="{BB962C8B-B14F-4D97-AF65-F5344CB8AC3E}">
        <p14:creationId xmlns:p14="http://schemas.microsoft.com/office/powerpoint/2010/main" val="2051790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2D8796-62D7-4C5E-9D9D-E9E6A3ECB2F9}" type="slidenum">
              <a:rPr lang="en-US" smtClean="0"/>
              <a:t>1</a:t>
            </a:fld>
            <a:endParaRPr lang="en-US"/>
          </a:p>
        </p:txBody>
      </p:sp>
    </p:spTree>
    <p:extLst>
      <p:ext uri="{BB962C8B-B14F-4D97-AF65-F5344CB8AC3E}">
        <p14:creationId xmlns:p14="http://schemas.microsoft.com/office/powerpoint/2010/main" val="24473124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0" y="0"/>
            <a:ext cx="10058400" cy="7772400"/>
          </a:xfrm>
          <a:prstGeom prst="rect">
            <a:avLst/>
          </a:prstGeom>
        </p:spPr>
      </p:pic>
      <p:sp>
        <p:nvSpPr>
          <p:cNvPr id="2" name="Title 1"/>
          <p:cNvSpPr>
            <a:spLocks noGrp="1"/>
          </p:cNvSpPr>
          <p:nvPr>
            <p:ph type="ctrTitle"/>
          </p:nvPr>
        </p:nvSpPr>
        <p:spPr>
          <a:xfrm>
            <a:off x="754380" y="895985"/>
            <a:ext cx="8549640" cy="2705947"/>
          </a:xfrm>
        </p:spPr>
        <p:txBody>
          <a:bodyPr vert="horz" lIns="91440" tIns="45720" rIns="91440" bIns="45720" rtlCol="0" anchor="ctr">
            <a:normAutofit/>
          </a:bodyPr>
          <a:lstStyle>
            <a:lvl1pPr>
              <a:defRPr lang="en-US" sz="4700" b="1" i="0" dirty="0">
                <a:solidFill>
                  <a:schemeClr val="bg1"/>
                </a:solidFill>
                <a:latin typeface="Helvetica" pitchFamily="2" charset="0"/>
                <a:ea typeface="Helvetica" pitchFamily="2" charset="0"/>
                <a:cs typeface="Helvetica" pitchFamily="2" charset="0"/>
              </a:defRPr>
            </a:lvl1pPr>
          </a:lstStyle>
          <a:p>
            <a:pPr marL="0" lvl="0" algn="ctr"/>
            <a:r>
              <a:rPr lang="en-US" dirty="0"/>
              <a:t>Click to edit Master title style</a:t>
            </a:r>
          </a:p>
        </p:txBody>
      </p:sp>
      <p:sp>
        <p:nvSpPr>
          <p:cNvPr id="3" name="Subtitle 2"/>
          <p:cNvSpPr>
            <a:spLocks noGrp="1"/>
          </p:cNvSpPr>
          <p:nvPr>
            <p:ph type="subTitle" idx="1"/>
          </p:nvPr>
        </p:nvSpPr>
        <p:spPr>
          <a:xfrm>
            <a:off x="1257300" y="3822697"/>
            <a:ext cx="7543800" cy="842068"/>
          </a:xfrm>
        </p:spPr>
        <p:txBody>
          <a:bodyPr>
            <a:normAutofit/>
          </a:bodyPr>
          <a:lstStyle>
            <a:lvl1pPr marL="0" indent="0" algn="ctr">
              <a:buNone/>
              <a:defRPr lang="en-US" sz="2400" b="0" i="0" kern="1200" dirty="0">
                <a:solidFill>
                  <a:schemeClr val="bg1"/>
                </a:solidFill>
                <a:latin typeface="Helvetica" pitchFamily="2" charset="0"/>
                <a:ea typeface="Helvetica" pitchFamily="2" charset="0"/>
                <a:cs typeface="Helvetica" pitchFamily="2" charset="0"/>
              </a:defRPr>
            </a:lvl1pPr>
            <a:lvl2pPr marL="502920" indent="0" algn="ctr">
              <a:buNone/>
              <a:defRPr sz="2200"/>
            </a:lvl2pPr>
            <a:lvl3pPr marL="1005840" indent="0" algn="ctr">
              <a:buNone/>
              <a:defRPr sz="1980"/>
            </a:lvl3pPr>
            <a:lvl4pPr marL="1508760" indent="0" algn="ctr">
              <a:buNone/>
              <a:defRPr sz="1760"/>
            </a:lvl4pPr>
            <a:lvl5pPr marL="2011680" indent="0" algn="ctr">
              <a:buNone/>
              <a:defRPr sz="1760"/>
            </a:lvl5pPr>
            <a:lvl6pPr marL="2514600" indent="0" algn="ctr">
              <a:buNone/>
              <a:defRPr sz="1760"/>
            </a:lvl6pPr>
            <a:lvl7pPr marL="3017520" indent="0" algn="ctr">
              <a:buNone/>
              <a:defRPr sz="1760"/>
            </a:lvl7pPr>
            <a:lvl8pPr marL="3520440" indent="0" algn="ctr">
              <a:buNone/>
              <a:defRPr sz="1760"/>
            </a:lvl8pPr>
            <a:lvl9pPr marL="4023360" indent="0" algn="ctr">
              <a:buNone/>
              <a:defRPr sz="1760"/>
            </a:lvl9pPr>
          </a:lstStyle>
          <a:p>
            <a:r>
              <a:rPr lang="en-US" dirty="0"/>
              <a:t>Click to edit Master subtitle style</a:t>
            </a:r>
          </a:p>
        </p:txBody>
      </p:sp>
      <p:sp>
        <p:nvSpPr>
          <p:cNvPr id="4" name="Date Placeholder 3"/>
          <p:cNvSpPr>
            <a:spLocks noGrp="1"/>
          </p:cNvSpPr>
          <p:nvPr>
            <p:ph type="dt" sz="half" idx="10"/>
          </p:nvPr>
        </p:nvSpPr>
        <p:spPr/>
        <p:txBody>
          <a:bodyPr/>
          <a:lstStyle/>
          <a:p>
            <a:fld id="{B086136C-BF9A-7743-A43D-39D177D45F68}" type="datetimeFigureOut">
              <a:rPr lang="en-US" smtClean="0"/>
              <a:t>10/27/22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439466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0" y="0"/>
            <a:ext cx="10058400" cy="7772400"/>
          </a:xfrm>
          <a:prstGeom prst="rect">
            <a:avLst/>
          </a:prstGeom>
        </p:spPr>
      </p:pic>
      <p:sp>
        <p:nvSpPr>
          <p:cNvPr id="2" name="Title 1"/>
          <p:cNvSpPr>
            <a:spLocks noGrp="1"/>
          </p:cNvSpPr>
          <p:nvPr>
            <p:ph type="ctrTitle"/>
          </p:nvPr>
        </p:nvSpPr>
        <p:spPr>
          <a:xfrm>
            <a:off x="754380" y="895985"/>
            <a:ext cx="8549640" cy="2705947"/>
          </a:xfrm>
        </p:spPr>
        <p:txBody>
          <a:bodyPr vert="horz" lIns="91440" tIns="45720" rIns="91440" bIns="45720" rtlCol="0" anchor="ctr">
            <a:normAutofit/>
          </a:bodyPr>
          <a:lstStyle>
            <a:lvl1pPr>
              <a:defRPr lang="en-US" sz="4700" b="1" i="0" dirty="0">
                <a:solidFill>
                  <a:schemeClr val="bg1"/>
                </a:solidFill>
                <a:latin typeface="Helvetica" pitchFamily="2" charset="0"/>
                <a:ea typeface="Helvetica" pitchFamily="2" charset="0"/>
                <a:cs typeface="Helvetica" pitchFamily="2" charset="0"/>
              </a:defRPr>
            </a:lvl1pPr>
          </a:lstStyle>
          <a:p>
            <a:pPr marL="0" lvl="0" algn="ctr"/>
            <a:r>
              <a:rPr lang="en-US" dirty="0"/>
              <a:t>Click to edit Master title style</a:t>
            </a:r>
          </a:p>
        </p:txBody>
      </p:sp>
      <p:sp>
        <p:nvSpPr>
          <p:cNvPr id="3" name="Subtitle 2"/>
          <p:cNvSpPr>
            <a:spLocks noGrp="1"/>
          </p:cNvSpPr>
          <p:nvPr>
            <p:ph type="subTitle" idx="1"/>
          </p:nvPr>
        </p:nvSpPr>
        <p:spPr>
          <a:xfrm>
            <a:off x="1257300" y="3822697"/>
            <a:ext cx="7543800" cy="842068"/>
          </a:xfrm>
        </p:spPr>
        <p:txBody>
          <a:bodyPr>
            <a:normAutofit/>
          </a:bodyPr>
          <a:lstStyle>
            <a:lvl1pPr marL="0" indent="0" algn="ctr">
              <a:buNone/>
              <a:defRPr lang="en-US" sz="2400" b="0" i="0" kern="1200" dirty="0">
                <a:solidFill>
                  <a:schemeClr val="bg1"/>
                </a:solidFill>
                <a:latin typeface="Helvetica" pitchFamily="2" charset="0"/>
                <a:ea typeface="Helvetica" pitchFamily="2" charset="0"/>
                <a:cs typeface="Helvetica" pitchFamily="2" charset="0"/>
              </a:defRPr>
            </a:lvl1pPr>
            <a:lvl2pPr marL="502920" indent="0" algn="ctr">
              <a:buNone/>
              <a:defRPr sz="2200"/>
            </a:lvl2pPr>
            <a:lvl3pPr marL="1005840" indent="0" algn="ctr">
              <a:buNone/>
              <a:defRPr sz="1980"/>
            </a:lvl3pPr>
            <a:lvl4pPr marL="1508760" indent="0" algn="ctr">
              <a:buNone/>
              <a:defRPr sz="1760"/>
            </a:lvl4pPr>
            <a:lvl5pPr marL="2011680" indent="0" algn="ctr">
              <a:buNone/>
              <a:defRPr sz="1760"/>
            </a:lvl5pPr>
            <a:lvl6pPr marL="2514600" indent="0" algn="ctr">
              <a:buNone/>
              <a:defRPr sz="1760"/>
            </a:lvl6pPr>
            <a:lvl7pPr marL="3017520" indent="0" algn="ctr">
              <a:buNone/>
              <a:defRPr sz="1760"/>
            </a:lvl7pPr>
            <a:lvl8pPr marL="3520440" indent="0" algn="ctr">
              <a:buNone/>
              <a:defRPr sz="1760"/>
            </a:lvl8pPr>
            <a:lvl9pPr marL="4023360" indent="0" algn="ctr">
              <a:buNone/>
              <a:defRPr sz="1760"/>
            </a:lvl9pPr>
          </a:lstStyle>
          <a:p>
            <a:r>
              <a:rPr lang="en-US" dirty="0"/>
              <a:t>Click to edit Master subtitle style</a:t>
            </a:r>
          </a:p>
        </p:txBody>
      </p:sp>
      <p:sp>
        <p:nvSpPr>
          <p:cNvPr id="4" name="Date Placeholder 3"/>
          <p:cNvSpPr>
            <a:spLocks noGrp="1"/>
          </p:cNvSpPr>
          <p:nvPr>
            <p:ph type="dt" sz="half" idx="10"/>
          </p:nvPr>
        </p:nvSpPr>
        <p:spPr/>
        <p:txBody>
          <a:bodyPr/>
          <a:lstStyle/>
          <a:p>
            <a:fld id="{B086136C-BF9A-7743-A43D-39D177D45F68}" type="datetimeFigureOut">
              <a:rPr lang="en-US" smtClean="0"/>
              <a:t>10/27/22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2988481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Title 1"/>
          <p:cNvSpPr>
            <a:spLocks noGrp="1"/>
          </p:cNvSpPr>
          <p:nvPr>
            <p:ph type="title"/>
          </p:nvPr>
        </p:nvSpPr>
        <p:spPr>
          <a:xfrm>
            <a:off x="654443" y="140710"/>
            <a:ext cx="8675370" cy="1502305"/>
          </a:xfrm>
        </p:spPr>
        <p:txBody>
          <a:bodyPr vert="horz" lIns="91440" tIns="45720" rIns="91440" bIns="45720" rtlCol="0" anchor="ctr">
            <a:normAutofit/>
          </a:bodyPr>
          <a:lstStyle>
            <a:lvl1pPr>
              <a:defRPr lang="en-US" sz="4700" b="1" i="0" dirty="0">
                <a:solidFill>
                  <a:schemeClr val="bg1"/>
                </a:solidFill>
                <a:latin typeface="Helvetica" pitchFamily="2" charset="0"/>
                <a:ea typeface="Helvetica" pitchFamily="2" charset="0"/>
                <a:cs typeface="Helvetica" pitchFamily="2" charset="0"/>
              </a:defRPr>
            </a:lvl1pPr>
          </a:lstStyle>
          <a:p>
            <a:pPr marL="0" lvl="0"/>
            <a:r>
              <a:rPr lang="en-US" dirty="0"/>
              <a:t>Click to edit Master title style</a:t>
            </a:r>
          </a:p>
        </p:txBody>
      </p:sp>
      <p:sp>
        <p:nvSpPr>
          <p:cNvPr id="3" name="Content Placeholder 2"/>
          <p:cNvSpPr>
            <a:spLocks noGrp="1"/>
          </p:cNvSpPr>
          <p:nvPr>
            <p:ph idx="1"/>
          </p:nvPr>
        </p:nvSpPr>
        <p:spPr/>
        <p:txBody>
          <a:bodyPr/>
          <a:lstStyle>
            <a:lvl1pPr>
              <a:defRPr b="0" i="0">
                <a:latin typeface="Helvetica" pitchFamily="2" charset="0"/>
              </a:defRPr>
            </a:lvl1pPr>
            <a:lvl2pPr>
              <a:defRPr b="0" i="0">
                <a:latin typeface="Helvetica" pitchFamily="2" charset="0"/>
              </a:defRPr>
            </a:lvl2pPr>
            <a:lvl3pPr>
              <a:defRPr b="0" i="0">
                <a:latin typeface="Helvetica" pitchFamily="2" charset="0"/>
              </a:defRPr>
            </a:lvl3pPr>
            <a:lvl4pPr>
              <a:defRPr b="0" i="0">
                <a:latin typeface="Helvetica" pitchFamily="2" charset="0"/>
              </a:defRPr>
            </a:lvl4pPr>
            <a:lvl5pPr>
              <a:defRPr b="0" i="0">
                <a:latin typeface="Helvetica"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086136C-BF9A-7743-A43D-39D177D45F68}" type="datetimeFigureOut">
              <a:rPr lang="en-US" smtClean="0"/>
              <a:t>10/27/22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103745" y="7203865"/>
            <a:ext cx="1973994" cy="413808"/>
          </a:xfrm>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920211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7" name="Content Placeholder 3"/>
          <p:cNvPicPr>
            <a:picLocks noChangeAspect="1"/>
          </p:cNvPicPr>
          <p:nvPr userDrawn="1"/>
        </p:nvPicPr>
        <p:blipFill>
          <a:blip r:embed="rId2"/>
          <a:srcRect/>
          <a:stretch/>
        </p:blipFill>
        <p:spPr>
          <a:xfrm>
            <a:off x="0" y="0"/>
            <a:ext cx="10058398" cy="7772398"/>
          </a:xfrm>
          <a:prstGeom prst="rect">
            <a:avLst/>
          </a:prstGeom>
        </p:spPr>
      </p:pic>
      <p:sp>
        <p:nvSpPr>
          <p:cNvPr id="2" name="Title 1"/>
          <p:cNvSpPr>
            <a:spLocks noGrp="1"/>
          </p:cNvSpPr>
          <p:nvPr>
            <p:ph type="title"/>
          </p:nvPr>
        </p:nvSpPr>
        <p:spPr>
          <a:xfrm>
            <a:off x="654443" y="140710"/>
            <a:ext cx="8675370" cy="1502305"/>
          </a:xfrm>
        </p:spPr>
        <p:txBody>
          <a:bodyPr vert="horz" lIns="91440" tIns="45720" rIns="91440" bIns="45720" rtlCol="0" anchor="ctr">
            <a:normAutofit/>
          </a:bodyPr>
          <a:lstStyle>
            <a:lvl1pPr>
              <a:defRPr lang="en-US" sz="4700" b="1" i="0" dirty="0">
                <a:solidFill>
                  <a:schemeClr val="bg1"/>
                </a:solidFill>
                <a:latin typeface="Helvetica" pitchFamily="2" charset="0"/>
                <a:ea typeface="Helvetica" pitchFamily="2" charset="0"/>
                <a:cs typeface="Helvetica" pitchFamily="2" charset="0"/>
              </a:defRPr>
            </a:lvl1pPr>
          </a:lstStyle>
          <a:p>
            <a:pPr marL="0" lvl="0"/>
            <a:r>
              <a:rPr lang="en-US" dirty="0"/>
              <a:t>Click to edit Master title style</a:t>
            </a:r>
          </a:p>
        </p:txBody>
      </p:sp>
      <p:sp>
        <p:nvSpPr>
          <p:cNvPr id="3" name="Content Placeholder 2"/>
          <p:cNvSpPr>
            <a:spLocks noGrp="1"/>
          </p:cNvSpPr>
          <p:nvPr>
            <p:ph idx="1"/>
          </p:nvPr>
        </p:nvSpPr>
        <p:spPr/>
        <p:txBody>
          <a:bodyPr/>
          <a:lstStyle>
            <a:lvl1pPr>
              <a:defRPr b="0" i="0">
                <a:latin typeface="Helvetica" pitchFamily="2" charset="0"/>
              </a:defRPr>
            </a:lvl1pPr>
            <a:lvl2pPr>
              <a:defRPr b="0" i="0">
                <a:latin typeface="Helvetica" pitchFamily="2" charset="0"/>
              </a:defRPr>
            </a:lvl2pPr>
            <a:lvl3pPr>
              <a:defRPr b="0" i="0">
                <a:latin typeface="Helvetica" pitchFamily="2" charset="0"/>
              </a:defRPr>
            </a:lvl3pPr>
            <a:lvl4pPr>
              <a:defRPr b="0" i="0">
                <a:latin typeface="Helvetica" pitchFamily="2" charset="0"/>
              </a:defRPr>
            </a:lvl4pPr>
            <a:lvl5pPr>
              <a:defRPr b="0" i="0">
                <a:latin typeface="Helvetica"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086136C-BF9A-7743-A43D-39D177D45F68}" type="datetimeFigureOut">
              <a:rPr lang="en-US" smtClean="0"/>
              <a:t>10/27/22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103745" y="7203865"/>
            <a:ext cx="1973994" cy="413808"/>
          </a:xfrm>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1117171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Title 1"/>
          <p:cNvSpPr>
            <a:spLocks noGrp="1"/>
          </p:cNvSpPr>
          <p:nvPr>
            <p:ph type="title"/>
          </p:nvPr>
        </p:nvSpPr>
        <p:spPr>
          <a:xfrm>
            <a:off x="686277" y="1937705"/>
            <a:ext cx="8675370" cy="3233102"/>
          </a:xfrm>
        </p:spPr>
        <p:txBody>
          <a:bodyPr anchor="b"/>
          <a:lstStyle>
            <a:lvl1pPr>
              <a:defRPr sz="6600"/>
            </a:lvl1pPr>
          </a:lstStyle>
          <a:p>
            <a:r>
              <a:rPr lang="en-US"/>
              <a:t>Click to edit Master title style</a:t>
            </a:r>
            <a:endParaRPr lang="en-US" dirty="0"/>
          </a:p>
        </p:txBody>
      </p:sp>
      <p:sp>
        <p:nvSpPr>
          <p:cNvPr id="3" name="Text Placeholder 2"/>
          <p:cNvSpPr>
            <a:spLocks noGrp="1"/>
          </p:cNvSpPr>
          <p:nvPr>
            <p:ph type="body" idx="1"/>
          </p:nvPr>
        </p:nvSpPr>
        <p:spPr>
          <a:xfrm>
            <a:off x="686277" y="5201393"/>
            <a:ext cx="8675370" cy="1700212"/>
          </a:xfrm>
        </p:spPr>
        <p:txBody>
          <a:bodyPr/>
          <a:lstStyle>
            <a:lvl1pPr marL="0" indent="0">
              <a:buNone/>
              <a:defRPr sz="2640">
                <a:solidFill>
                  <a:schemeClr val="tx1"/>
                </a:solidFill>
              </a:defRPr>
            </a:lvl1pPr>
            <a:lvl2pPr marL="502920" indent="0">
              <a:buNone/>
              <a:defRPr sz="2200">
                <a:solidFill>
                  <a:schemeClr val="tx1">
                    <a:tint val="75000"/>
                  </a:schemeClr>
                </a:solidFill>
              </a:defRPr>
            </a:lvl2pPr>
            <a:lvl3pPr marL="1005840" indent="0">
              <a:buNone/>
              <a:defRPr sz="1980">
                <a:solidFill>
                  <a:schemeClr val="tx1">
                    <a:tint val="75000"/>
                  </a:schemeClr>
                </a:solidFill>
              </a:defRPr>
            </a:lvl3pPr>
            <a:lvl4pPr marL="1508760" indent="0">
              <a:buNone/>
              <a:defRPr sz="1760">
                <a:solidFill>
                  <a:schemeClr val="tx1">
                    <a:tint val="75000"/>
                  </a:schemeClr>
                </a:solidFill>
              </a:defRPr>
            </a:lvl4pPr>
            <a:lvl5pPr marL="2011680" indent="0">
              <a:buNone/>
              <a:defRPr sz="1760">
                <a:solidFill>
                  <a:schemeClr val="tx1">
                    <a:tint val="75000"/>
                  </a:schemeClr>
                </a:solidFill>
              </a:defRPr>
            </a:lvl5pPr>
            <a:lvl6pPr marL="2514600" indent="0">
              <a:buNone/>
              <a:defRPr sz="1760">
                <a:solidFill>
                  <a:schemeClr val="tx1">
                    <a:tint val="75000"/>
                  </a:schemeClr>
                </a:solidFill>
              </a:defRPr>
            </a:lvl6pPr>
            <a:lvl7pPr marL="3017520" indent="0">
              <a:buNone/>
              <a:defRPr sz="1760">
                <a:solidFill>
                  <a:schemeClr val="tx1">
                    <a:tint val="75000"/>
                  </a:schemeClr>
                </a:solidFill>
              </a:defRPr>
            </a:lvl7pPr>
            <a:lvl8pPr marL="3520440" indent="0">
              <a:buNone/>
              <a:defRPr sz="1760">
                <a:solidFill>
                  <a:schemeClr val="tx1">
                    <a:tint val="75000"/>
                  </a:schemeClr>
                </a:solidFill>
              </a:defRPr>
            </a:lvl8pPr>
            <a:lvl9pPr marL="4023360" indent="0">
              <a:buNone/>
              <a:defRPr sz="176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086136C-BF9A-7743-A43D-39D177D45F68}" type="datetimeFigureOut">
              <a:rPr lang="en-US" smtClean="0"/>
              <a:t>10/27/22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1971997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Title 1"/>
          <p:cNvSpPr>
            <a:spLocks noGrp="1"/>
          </p:cNvSpPr>
          <p:nvPr>
            <p:ph type="title"/>
          </p:nvPr>
        </p:nvSpPr>
        <p:spPr>
          <a:xfrm>
            <a:off x="650688" y="122262"/>
            <a:ext cx="8675370" cy="1502305"/>
          </a:xfrm>
        </p:spPr>
        <p:txBody>
          <a:bodyPr>
            <a:normAutofit/>
          </a:bodyPr>
          <a:lstStyle>
            <a:lvl1pPr>
              <a:defRPr sz="4700"/>
            </a:lvl1pPr>
          </a:lstStyle>
          <a:p>
            <a:r>
              <a:rPr lang="en-US" dirty="0"/>
              <a:t>Click to edit Master title style</a:t>
            </a:r>
          </a:p>
        </p:txBody>
      </p:sp>
      <p:sp>
        <p:nvSpPr>
          <p:cNvPr id="3" name="Content Placeholder 2"/>
          <p:cNvSpPr>
            <a:spLocks noGrp="1"/>
          </p:cNvSpPr>
          <p:nvPr>
            <p:ph sz="half" idx="1"/>
          </p:nvPr>
        </p:nvSpPr>
        <p:spPr>
          <a:xfrm>
            <a:off x="691515" y="2069042"/>
            <a:ext cx="4274820" cy="493151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9206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86136C-BF9A-7743-A43D-39D177D45F68}" type="datetimeFigureOut">
              <a:rPr lang="en-US" smtClean="0"/>
              <a:t>10/27/22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1245060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pic>
        <p:nvPicPr>
          <p:cNvPr id="8" name="Content Placeholder 3"/>
          <p:cNvPicPr>
            <a:picLocks noChangeAspect="1"/>
          </p:cNvPicPr>
          <p:nvPr userDrawn="1"/>
        </p:nvPicPr>
        <p:blipFill>
          <a:blip r:embed="rId2"/>
          <a:srcRect/>
          <a:stretch/>
        </p:blipFill>
        <p:spPr>
          <a:xfrm>
            <a:off x="0" y="0"/>
            <a:ext cx="10058398" cy="7772398"/>
          </a:xfrm>
          <a:prstGeom prst="rect">
            <a:avLst/>
          </a:prstGeom>
        </p:spPr>
      </p:pic>
      <p:sp>
        <p:nvSpPr>
          <p:cNvPr id="2" name="Title 1"/>
          <p:cNvSpPr>
            <a:spLocks noGrp="1"/>
          </p:cNvSpPr>
          <p:nvPr>
            <p:ph type="title"/>
          </p:nvPr>
        </p:nvSpPr>
        <p:spPr>
          <a:xfrm>
            <a:off x="650688" y="122262"/>
            <a:ext cx="8675370" cy="1502305"/>
          </a:xfrm>
        </p:spPr>
        <p:txBody>
          <a:bodyPr>
            <a:normAutofit/>
          </a:bodyPr>
          <a:lstStyle>
            <a:lvl1pPr>
              <a:defRPr sz="4700"/>
            </a:lvl1pPr>
          </a:lstStyle>
          <a:p>
            <a:r>
              <a:rPr lang="en-US" dirty="0"/>
              <a:t>Click to edit Master title style</a:t>
            </a:r>
          </a:p>
        </p:txBody>
      </p:sp>
      <p:sp>
        <p:nvSpPr>
          <p:cNvPr id="3" name="Content Placeholder 2"/>
          <p:cNvSpPr>
            <a:spLocks noGrp="1"/>
          </p:cNvSpPr>
          <p:nvPr>
            <p:ph sz="half" idx="1"/>
          </p:nvPr>
        </p:nvSpPr>
        <p:spPr>
          <a:xfrm>
            <a:off x="691515" y="2069042"/>
            <a:ext cx="4274820" cy="493151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9206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86136C-BF9A-7743-A43D-39D177D45F68}" type="datetimeFigureOut">
              <a:rPr lang="en-US" smtClean="0"/>
              <a:t>10/27/22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3731927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Title 1"/>
          <p:cNvSpPr>
            <a:spLocks noGrp="1"/>
          </p:cNvSpPr>
          <p:nvPr>
            <p:ph type="title"/>
          </p:nvPr>
        </p:nvSpPr>
        <p:spPr>
          <a:xfrm>
            <a:off x="692825" y="364382"/>
            <a:ext cx="8675370" cy="933767"/>
          </a:xfrm>
        </p:spPr>
        <p:txBody>
          <a:bodyPr>
            <a:normAutofit/>
          </a:bodyPr>
          <a:lstStyle>
            <a:lvl1pPr>
              <a:defRPr sz="4700"/>
            </a:lvl1pPr>
          </a:lstStyle>
          <a:p>
            <a:r>
              <a:rPr lang="en-US" dirty="0"/>
              <a:t>Click to edit Master title style</a:t>
            </a:r>
          </a:p>
        </p:txBody>
      </p:sp>
      <p:sp>
        <p:nvSpPr>
          <p:cNvPr id="3" name="Text Placeholder 2"/>
          <p:cNvSpPr>
            <a:spLocks noGrp="1"/>
          </p:cNvSpPr>
          <p:nvPr>
            <p:ph type="body" idx="1"/>
          </p:nvPr>
        </p:nvSpPr>
        <p:spPr>
          <a:xfrm>
            <a:off x="692826" y="1905318"/>
            <a:ext cx="4255174"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Click to 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2066" y="1905318"/>
            <a:ext cx="4276130"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Click to edit Master text styles</a:t>
            </a:r>
          </a:p>
        </p:txBody>
      </p:sp>
      <p:sp>
        <p:nvSpPr>
          <p:cNvPr id="6" name="Content Placeholder 5"/>
          <p:cNvSpPr>
            <a:spLocks noGrp="1"/>
          </p:cNvSpPr>
          <p:nvPr>
            <p:ph sz="quarter" idx="4"/>
          </p:nvPr>
        </p:nvSpPr>
        <p:spPr>
          <a:xfrm>
            <a:off x="5092066" y="2839085"/>
            <a:ext cx="427613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86136C-BF9A-7743-A43D-39D177D45F68}" type="datetimeFigureOut">
              <a:rPr lang="en-US" smtClean="0"/>
              <a:t>10/27/22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642763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pic>
        <p:nvPicPr>
          <p:cNvPr id="10" name="Content Placeholder 3"/>
          <p:cNvPicPr>
            <a:picLocks noChangeAspect="1"/>
          </p:cNvPicPr>
          <p:nvPr userDrawn="1"/>
        </p:nvPicPr>
        <p:blipFill>
          <a:blip r:embed="rId2"/>
          <a:srcRect/>
          <a:stretch/>
        </p:blipFill>
        <p:spPr>
          <a:xfrm>
            <a:off x="0" y="0"/>
            <a:ext cx="10058398" cy="7772398"/>
          </a:xfrm>
          <a:prstGeom prst="rect">
            <a:avLst/>
          </a:prstGeom>
        </p:spPr>
      </p:pic>
      <p:sp>
        <p:nvSpPr>
          <p:cNvPr id="2" name="Title 1"/>
          <p:cNvSpPr>
            <a:spLocks noGrp="1"/>
          </p:cNvSpPr>
          <p:nvPr>
            <p:ph type="title"/>
          </p:nvPr>
        </p:nvSpPr>
        <p:spPr>
          <a:xfrm>
            <a:off x="692825" y="364382"/>
            <a:ext cx="8675370" cy="933767"/>
          </a:xfrm>
        </p:spPr>
        <p:txBody>
          <a:bodyPr>
            <a:normAutofit/>
          </a:bodyPr>
          <a:lstStyle>
            <a:lvl1pPr>
              <a:defRPr sz="4700"/>
            </a:lvl1pPr>
          </a:lstStyle>
          <a:p>
            <a:r>
              <a:rPr lang="en-US" dirty="0"/>
              <a:t>Click to edit Master title style</a:t>
            </a:r>
          </a:p>
        </p:txBody>
      </p:sp>
      <p:sp>
        <p:nvSpPr>
          <p:cNvPr id="3" name="Text Placeholder 2"/>
          <p:cNvSpPr>
            <a:spLocks noGrp="1"/>
          </p:cNvSpPr>
          <p:nvPr>
            <p:ph type="body" idx="1"/>
          </p:nvPr>
        </p:nvSpPr>
        <p:spPr>
          <a:xfrm>
            <a:off x="692826" y="1905318"/>
            <a:ext cx="4255174"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Click to 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2066" y="1905318"/>
            <a:ext cx="4276130"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Click to edit Master text styles</a:t>
            </a:r>
          </a:p>
        </p:txBody>
      </p:sp>
      <p:sp>
        <p:nvSpPr>
          <p:cNvPr id="6" name="Content Placeholder 5"/>
          <p:cNvSpPr>
            <a:spLocks noGrp="1"/>
          </p:cNvSpPr>
          <p:nvPr>
            <p:ph sz="quarter" idx="4"/>
          </p:nvPr>
        </p:nvSpPr>
        <p:spPr>
          <a:xfrm>
            <a:off x="5092066" y="2839085"/>
            <a:ext cx="427613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86136C-BF9A-7743-A43D-39D177D45F68}" type="datetimeFigureOut">
              <a:rPr lang="en-US" smtClean="0"/>
              <a:t>10/27/22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3554081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Title 1"/>
          <p:cNvSpPr>
            <a:spLocks noGrp="1"/>
          </p:cNvSpPr>
          <p:nvPr>
            <p:ph type="title"/>
          </p:nvPr>
        </p:nvSpPr>
        <p:spPr>
          <a:xfrm>
            <a:off x="625974" y="122262"/>
            <a:ext cx="8675370" cy="1502305"/>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086136C-BF9A-7743-A43D-39D177D45F68}" type="datetimeFigureOut">
              <a:rPr lang="en-US" smtClean="0"/>
              <a:t>10/27/22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1085618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pic>
        <p:nvPicPr>
          <p:cNvPr id="6" name="Content Placeholder 3"/>
          <p:cNvPicPr>
            <a:picLocks noChangeAspect="1"/>
          </p:cNvPicPr>
          <p:nvPr userDrawn="1"/>
        </p:nvPicPr>
        <p:blipFill>
          <a:blip r:embed="rId2"/>
          <a:srcRect/>
          <a:stretch/>
        </p:blipFill>
        <p:spPr>
          <a:xfrm>
            <a:off x="0" y="0"/>
            <a:ext cx="10058398" cy="7772398"/>
          </a:xfrm>
          <a:prstGeom prst="rect">
            <a:avLst/>
          </a:prstGeom>
        </p:spPr>
      </p:pic>
      <p:sp>
        <p:nvSpPr>
          <p:cNvPr id="2" name="Title 1"/>
          <p:cNvSpPr>
            <a:spLocks noGrp="1"/>
          </p:cNvSpPr>
          <p:nvPr>
            <p:ph type="title"/>
          </p:nvPr>
        </p:nvSpPr>
        <p:spPr>
          <a:xfrm>
            <a:off x="625974" y="122262"/>
            <a:ext cx="8675370" cy="1502305"/>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086136C-BF9A-7743-A43D-39D177D45F68}" type="datetimeFigureOut">
              <a:rPr lang="en-US" smtClean="0"/>
              <a:t>10/27/22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32678114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Date Placeholder 1"/>
          <p:cNvSpPr>
            <a:spLocks noGrp="1"/>
          </p:cNvSpPr>
          <p:nvPr>
            <p:ph type="dt" sz="half" idx="10"/>
          </p:nvPr>
        </p:nvSpPr>
        <p:spPr/>
        <p:txBody>
          <a:bodyPr/>
          <a:lstStyle/>
          <a:p>
            <a:fld id="{B086136C-BF9A-7743-A43D-39D177D45F68}" type="datetimeFigureOut">
              <a:rPr lang="en-US" smtClean="0"/>
              <a:t>10/27/22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970980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5" name="Content Placeholder 3"/>
          <p:cNvPicPr>
            <a:picLocks noChangeAspect="1"/>
          </p:cNvPicPr>
          <p:nvPr userDrawn="1"/>
        </p:nvPicPr>
        <p:blipFill>
          <a:blip r:embed="rId2"/>
          <a:srcRect/>
          <a:stretch/>
        </p:blipFill>
        <p:spPr>
          <a:xfrm>
            <a:off x="0" y="0"/>
            <a:ext cx="10058398" cy="7772398"/>
          </a:xfrm>
          <a:prstGeom prst="rect">
            <a:avLst/>
          </a:prstGeom>
        </p:spPr>
      </p:pic>
      <p:sp>
        <p:nvSpPr>
          <p:cNvPr id="2" name="Date Placeholder 1"/>
          <p:cNvSpPr>
            <a:spLocks noGrp="1"/>
          </p:cNvSpPr>
          <p:nvPr>
            <p:ph type="dt" sz="half" idx="10"/>
          </p:nvPr>
        </p:nvSpPr>
        <p:spPr/>
        <p:txBody>
          <a:bodyPr/>
          <a:lstStyle/>
          <a:p>
            <a:fld id="{B086136C-BF9A-7743-A43D-39D177D45F68}" type="datetimeFigureOut">
              <a:rPr lang="en-US" smtClean="0"/>
              <a:t>10/27/22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41049155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Content Placeholder 3"/>
          <p:cNvPicPr>
            <a:picLocks noChangeAspect="1"/>
          </p:cNvPicPr>
          <p:nvPr userDrawn="1"/>
        </p:nvPicPr>
        <p:blipFill>
          <a:blip r:embed="rId2"/>
          <a:srcRect/>
          <a:stretch/>
        </p:blipFill>
        <p:spPr>
          <a:xfrm>
            <a:off x="2" y="1"/>
            <a:ext cx="10058398" cy="7772399"/>
          </a:xfrm>
          <a:prstGeom prst="rect">
            <a:avLst/>
          </a:prstGeom>
        </p:spPr>
      </p:pic>
      <p:sp>
        <p:nvSpPr>
          <p:cNvPr id="2" name="Title 1"/>
          <p:cNvSpPr>
            <a:spLocks noGrp="1"/>
          </p:cNvSpPr>
          <p:nvPr>
            <p:ph type="title"/>
          </p:nvPr>
        </p:nvSpPr>
        <p:spPr>
          <a:xfrm>
            <a:off x="491640" y="168262"/>
            <a:ext cx="8875245" cy="984677"/>
          </a:xfrm>
        </p:spPr>
        <p:txBody>
          <a:bodyPr anchor="b">
            <a:normAutofit/>
          </a:bodyPr>
          <a:lstStyle>
            <a:lvl1pPr>
              <a:defRPr sz="4700"/>
            </a:lvl1pPr>
          </a:lstStyle>
          <a:p>
            <a:r>
              <a:rPr lang="en-US" dirty="0"/>
              <a:t>Click to edit Master title style</a:t>
            </a:r>
          </a:p>
        </p:txBody>
      </p:sp>
      <p:sp>
        <p:nvSpPr>
          <p:cNvPr id="3" name="Content Placeholder 2"/>
          <p:cNvSpPr>
            <a:spLocks noGrp="1"/>
          </p:cNvSpPr>
          <p:nvPr>
            <p:ph idx="1"/>
          </p:nvPr>
        </p:nvSpPr>
        <p:spPr>
          <a:xfrm>
            <a:off x="4276130" y="1577009"/>
            <a:ext cx="5092065" cy="5065516"/>
          </a:xfrm>
        </p:spPr>
        <p:txBody>
          <a:bodyPr/>
          <a:lstStyle>
            <a:lvl1pPr>
              <a:defRPr sz="3520"/>
            </a:lvl1pPr>
            <a:lvl2pPr>
              <a:defRPr sz="3080"/>
            </a:lvl2pPr>
            <a:lvl3pPr>
              <a:defRPr sz="264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2825" y="1577009"/>
            <a:ext cx="3244096" cy="5074511"/>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5" name="Date Placeholder 4"/>
          <p:cNvSpPr>
            <a:spLocks noGrp="1"/>
          </p:cNvSpPr>
          <p:nvPr>
            <p:ph type="dt" sz="half" idx="10"/>
          </p:nvPr>
        </p:nvSpPr>
        <p:spPr/>
        <p:txBody>
          <a:bodyPr/>
          <a:lstStyle/>
          <a:p>
            <a:fld id="{B086136C-BF9A-7743-A43D-39D177D45F68}" type="datetimeFigureOut">
              <a:rPr lang="en-US" smtClean="0"/>
              <a:t>10/27/22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5424753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pic>
        <p:nvPicPr>
          <p:cNvPr id="8" name="Content Placeholder 3"/>
          <p:cNvPicPr>
            <a:picLocks noChangeAspect="1"/>
          </p:cNvPicPr>
          <p:nvPr userDrawn="1"/>
        </p:nvPicPr>
        <p:blipFill>
          <a:blip r:embed="rId2"/>
          <a:srcRect/>
          <a:stretch/>
        </p:blipFill>
        <p:spPr>
          <a:xfrm>
            <a:off x="2" y="1"/>
            <a:ext cx="10058398" cy="7772398"/>
          </a:xfrm>
          <a:prstGeom prst="rect">
            <a:avLst/>
          </a:prstGeom>
        </p:spPr>
      </p:pic>
      <p:sp>
        <p:nvSpPr>
          <p:cNvPr id="2" name="Title 1"/>
          <p:cNvSpPr>
            <a:spLocks noGrp="1"/>
          </p:cNvSpPr>
          <p:nvPr>
            <p:ph type="title"/>
          </p:nvPr>
        </p:nvSpPr>
        <p:spPr>
          <a:xfrm>
            <a:off x="491640" y="168262"/>
            <a:ext cx="8875245" cy="984677"/>
          </a:xfrm>
        </p:spPr>
        <p:txBody>
          <a:bodyPr anchor="b">
            <a:normAutofit/>
          </a:bodyPr>
          <a:lstStyle>
            <a:lvl1pPr>
              <a:defRPr sz="4700"/>
            </a:lvl1pPr>
          </a:lstStyle>
          <a:p>
            <a:r>
              <a:rPr lang="en-US" dirty="0"/>
              <a:t>Click to edit Master title style</a:t>
            </a:r>
          </a:p>
        </p:txBody>
      </p:sp>
      <p:sp>
        <p:nvSpPr>
          <p:cNvPr id="3" name="Content Placeholder 2"/>
          <p:cNvSpPr>
            <a:spLocks noGrp="1"/>
          </p:cNvSpPr>
          <p:nvPr>
            <p:ph idx="1"/>
          </p:nvPr>
        </p:nvSpPr>
        <p:spPr>
          <a:xfrm>
            <a:off x="4276130" y="1577009"/>
            <a:ext cx="5092065" cy="5065516"/>
          </a:xfrm>
        </p:spPr>
        <p:txBody>
          <a:bodyPr/>
          <a:lstStyle>
            <a:lvl1pPr>
              <a:defRPr sz="3520"/>
            </a:lvl1pPr>
            <a:lvl2pPr>
              <a:defRPr sz="3080"/>
            </a:lvl2pPr>
            <a:lvl3pPr>
              <a:defRPr sz="264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2825" y="1577009"/>
            <a:ext cx="3244096" cy="5074511"/>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5" name="Date Placeholder 4"/>
          <p:cNvSpPr>
            <a:spLocks noGrp="1"/>
          </p:cNvSpPr>
          <p:nvPr>
            <p:ph type="dt" sz="half" idx="10"/>
          </p:nvPr>
        </p:nvSpPr>
        <p:spPr/>
        <p:txBody>
          <a:bodyPr/>
          <a:lstStyle/>
          <a:p>
            <a:fld id="{B086136C-BF9A-7743-A43D-39D177D45F68}" type="datetimeFigureOut">
              <a:rPr lang="en-US" smtClean="0"/>
              <a:t>10/27/22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34057420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Content Placeholder 3"/>
          <p:cNvPicPr>
            <a:picLocks noChangeAspect="1"/>
          </p:cNvPicPr>
          <p:nvPr userDrawn="1"/>
        </p:nvPicPr>
        <p:blipFill>
          <a:blip r:embed="rId2"/>
          <a:srcRect/>
          <a:stretch/>
        </p:blipFill>
        <p:spPr>
          <a:xfrm>
            <a:off x="0" y="0"/>
            <a:ext cx="10058398" cy="7772399"/>
          </a:xfrm>
          <a:prstGeom prst="rect">
            <a:avLst/>
          </a:prstGeom>
        </p:spPr>
      </p:pic>
      <p:sp>
        <p:nvSpPr>
          <p:cNvPr id="2" name="Title 1"/>
          <p:cNvSpPr>
            <a:spLocks noGrp="1"/>
          </p:cNvSpPr>
          <p:nvPr>
            <p:ph type="title"/>
          </p:nvPr>
        </p:nvSpPr>
        <p:spPr>
          <a:xfrm>
            <a:off x="341830" y="237490"/>
            <a:ext cx="9252744" cy="1140736"/>
          </a:xfrm>
        </p:spPr>
        <p:txBody>
          <a:bodyPr anchor="b">
            <a:normAutofit/>
          </a:bodyPr>
          <a:lstStyle>
            <a:lvl1pPr>
              <a:defRPr sz="4700"/>
            </a:lvl1pPr>
          </a:lstStyle>
          <a:p>
            <a:r>
              <a:rPr lang="en-US" dirty="0"/>
              <a:t>Click to edit Master title style</a:t>
            </a:r>
          </a:p>
        </p:txBody>
      </p:sp>
      <p:sp>
        <p:nvSpPr>
          <p:cNvPr id="3" name="Picture Placeholder 2"/>
          <p:cNvSpPr>
            <a:spLocks noGrp="1" noChangeAspect="1"/>
          </p:cNvSpPr>
          <p:nvPr>
            <p:ph type="pic" idx="1"/>
          </p:nvPr>
        </p:nvSpPr>
        <p:spPr>
          <a:xfrm>
            <a:off x="4276130" y="1749287"/>
            <a:ext cx="5092065" cy="4893238"/>
          </a:xfrm>
        </p:spPr>
        <p:txBody>
          <a:bodyPr anchor="t"/>
          <a:lstStyle>
            <a:lvl1pPr marL="0" indent="0">
              <a:buNone/>
              <a:defRPr sz="3520"/>
            </a:lvl1pPr>
            <a:lvl2pPr marL="502920" indent="0">
              <a:buNone/>
              <a:defRPr sz="3080"/>
            </a:lvl2pPr>
            <a:lvl3pPr marL="1005840" indent="0">
              <a:buNone/>
              <a:defRPr sz="2640"/>
            </a:lvl3pPr>
            <a:lvl4pPr marL="1508760" indent="0">
              <a:buNone/>
              <a:defRPr sz="2200"/>
            </a:lvl4pPr>
            <a:lvl5pPr marL="2011680" indent="0">
              <a:buNone/>
              <a:defRPr sz="2200"/>
            </a:lvl5pPr>
            <a:lvl6pPr marL="2514600" indent="0">
              <a:buNone/>
              <a:defRPr sz="2200"/>
            </a:lvl6pPr>
            <a:lvl7pPr marL="3017520" indent="0">
              <a:buNone/>
              <a:defRPr sz="2200"/>
            </a:lvl7pPr>
            <a:lvl8pPr marL="3520440" indent="0">
              <a:buNone/>
              <a:defRPr sz="2200"/>
            </a:lvl8pPr>
            <a:lvl9pPr marL="4023360" indent="0">
              <a:buNone/>
              <a:defRPr sz="2200"/>
            </a:lvl9pPr>
          </a:lstStyle>
          <a:p>
            <a:r>
              <a:rPr lang="en-US"/>
              <a:t>Click icon to add picture</a:t>
            </a:r>
            <a:endParaRPr lang="en-US" dirty="0"/>
          </a:p>
        </p:txBody>
      </p:sp>
      <p:sp>
        <p:nvSpPr>
          <p:cNvPr id="4" name="Text Placeholder 3"/>
          <p:cNvSpPr>
            <a:spLocks noGrp="1"/>
          </p:cNvSpPr>
          <p:nvPr>
            <p:ph type="body" sz="half" idx="2"/>
          </p:nvPr>
        </p:nvSpPr>
        <p:spPr>
          <a:xfrm>
            <a:off x="692825" y="1749287"/>
            <a:ext cx="3244096" cy="4902233"/>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5" name="Date Placeholder 4"/>
          <p:cNvSpPr>
            <a:spLocks noGrp="1"/>
          </p:cNvSpPr>
          <p:nvPr>
            <p:ph type="dt" sz="half" idx="10"/>
          </p:nvPr>
        </p:nvSpPr>
        <p:spPr/>
        <p:txBody>
          <a:bodyPr/>
          <a:lstStyle/>
          <a:p>
            <a:fld id="{B086136C-BF9A-7743-A43D-39D177D45F68}" type="datetimeFigureOut">
              <a:rPr lang="en-US" smtClean="0"/>
              <a:t>10/27/22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103745" y="7203865"/>
            <a:ext cx="1934238" cy="413808"/>
          </a:xfrm>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1315109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pic>
        <p:nvPicPr>
          <p:cNvPr id="8" name="Content Placeholder 3"/>
          <p:cNvPicPr>
            <a:picLocks noChangeAspect="1"/>
          </p:cNvPicPr>
          <p:nvPr userDrawn="1"/>
        </p:nvPicPr>
        <p:blipFill>
          <a:blip r:embed="rId2"/>
          <a:srcRect/>
          <a:stretch/>
        </p:blipFill>
        <p:spPr>
          <a:xfrm>
            <a:off x="0" y="0"/>
            <a:ext cx="10058398" cy="7772398"/>
          </a:xfrm>
          <a:prstGeom prst="rect">
            <a:avLst/>
          </a:prstGeom>
        </p:spPr>
      </p:pic>
      <p:sp>
        <p:nvSpPr>
          <p:cNvPr id="2" name="Title 1"/>
          <p:cNvSpPr>
            <a:spLocks noGrp="1"/>
          </p:cNvSpPr>
          <p:nvPr>
            <p:ph type="title"/>
          </p:nvPr>
        </p:nvSpPr>
        <p:spPr>
          <a:xfrm>
            <a:off x="341830" y="237490"/>
            <a:ext cx="9252744" cy="1140736"/>
          </a:xfrm>
        </p:spPr>
        <p:txBody>
          <a:bodyPr anchor="b">
            <a:normAutofit/>
          </a:bodyPr>
          <a:lstStyle>
            <a:lvl1pPr>
              <a:defRPr sz="4700"/>
            </a:lvl1pPr>
          </a:lstStyle>
          <a:p>
            <a:r>
              <a:rPr lang="en-US" dirty="0"/>
              <a:t>Click to edit Master title style</a:t>
            </a:r>
          </a:p>
        </p:txBody>
      </p:sp>
      <p:sp>
        <p:nvSpPr>
          <p:cNvPr id="3" name="Picture Placeholder 2"/>
          <p:cNvSpPr>
            <a:spLocks noGrp="1" noChangeAspect="1"/>
          </p:cNvSpPr>
          <p:nvPr>
            <p:ph type="pic" idx="1"/>
          </p:nvPr>
        </p:nvSpPr>
        <p:spPr>
          <a:xfrm>
            <a:off x="4276130" y="1749287"/>
            <a:ext cx="5092065" cy="4893238"/>
          </a:xfrm>
        </p:spPr>
        <p:txBody>
          <a:bodyPr anchor="t"/>
          <a:lstStyle>
            <a:lvl1pPr marL="0" indent="0">
              <a:buNone/>
              <a:defRPr sz="3520"/>
            </a:lvl1pPr>
            <a:lvl2pPr marL="502920" indent="0">
              <a:buNone/>
              <a:defRPr sz="3080"/>
            </a:lvl2pPr>
            <a:lvl3pPr marL="1005840" indent="0">
              <a:buNone/>
              <a:defRPr sz="2640"/>
            </a:lvl3pPr>
            <a:lvl4pPr marL="1508760" indent="0">
              <a:buNone/>
              <a:defRPr sz="2200"/>
            </a:lvl4pPr>
            <a:lvl5pPr marL="2011680" indent="0">
              <a:buNone/>
              <a:defRPr sz="2200"/>
            </a:lvl5pPr>
            <a:lvl6pPr marL="2514600" indent="0">
              <a:buNone/>
              <a:defRPr sz="2200"/>
            </a:lvl6pPr>
            <a:lvl7pPr marL="3017520" indent="0">
              <a:buNone/>
              <a:defRPr sz="2200"/>
            </a:lvl7pPr>
            <a:lvl8pPr marL="3520440" indent="0">
              <a:buNone/>
              <a:defRPr sz="2200"/>
            </a:lvl8pPr>
            <a:lvl9pPr marL="4023360" indent="0">
              <a:buNone/>
              <a:defRPr sz="2200"/>
            </a:lvl9pPr>
          </a:lstStyle>
          <a:p>
            <a:r>
              <a:rPr lang="en-US"/>
              <a:t>Click icon to add picture</a:t>
            </a:r>
            <a:endParaRPr lang="en-US" dirty="0"/>
          </a:p>
        </p:txBody>
      </p:sp>
      <p:sp>
        <p:nvSpPr>
          <p:cNvPr id="4" name="Text Placeholder 3"/>
          <p:cNvSpPr>
            <a:spLocks noGrp="1"/>
          </p:cNvSpPr>
          <p:nvPr>
            <p:ph type="body" sz="half" idx="2"/>
          </p:nvPr>
        </p:nvSpPr>
        <p:spPr>
          <a:xfrm>
            <a:off x="692825" y="1749287"/>
            <a:ext cx="3244096" cy="4902233"/>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5" name="Date Placeholder 4"/>
          <p:cNvSpPr>
            <a:spLocks noGrp="1"/>
          </p:cNvSpPr>
          <p:nvPr>
            <p:ph type="dt" sz="half" idx="10"/>
          </p:nvPr>
        </p:nvSpPr>
        <p:spPr/>
        <p:txBody>
          <a:bodyPr/>
          <a:lstStyle/>
          <a:p>
            <a:fld id="{B086136C-BF9A-7743-A43D-39D177D45F68}" type="datetimeFigureOut">
              <a:rPr lang="en-US" smtClean="0"/>
              <a:t>10/27/22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103745" y="7203865"/>
            <a:ext cx="1934238" cy="413808"/>
          </a:xfrm>
        </p:spPr>
        <p:txBody>
          <a:bodyPr/>
          <a:lstStyle/>
          <a:p>
            <a:fld id="{4DA42BE1-A1C9-4444-A26B-FE45C3DF19A8}" type="slidenum">
              <a:rPr lang="en-US" smtClean="0"/>
              <a:t>‹#›</a:t>
            </a:fld>
            <a:endParaRPr lang="en-US"/>
          </a:p>
        </p:txBody>
      </p:sp>
    </p:spTree>
    <p:extLst>
      <p:ext uri="{BB962C8B-B14F-4D97-AF65-F5344CB8AC3E}">
        <p14:creationId xmlns:p14="http://schemas.microsoft.com/office/powerpoint/2010/main" val="22364729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6" name="Content Placeholder 3"/>
          <p:cNvPicPr>
            <a:picLocks noChangeAspect="1"/>
          </p:cNvPicPr>
          <p:nvPr userDrawn="1"/>
        </p:nvPicPr>
        <p:blipFill>
          <a:blip r:embed="rId2"/>
          <a:srcRect/>
          <a:stretch/>
        </p:blipFill>
        <p:spPr>
          <a:xfrm>
            <a:off x="1" y="0"/>
            <a:ext cx="10058398" cy="7772399"/>
          </a:xfrm>
          <a:prstGeom prst="rect">
            <a:avLst/>
          </a:prstGeom>
        </p:spPr>
      </p:pic>
      <p:sp>
        <p:nvSpPr>
          <p:cNvPr id="2" name="Title 1"/>
          <p:cNvSpPr>
            <a:spLocks noGrp="1"/>
          </p:cNvSpPr>
          <p:nvPr>
            <p:ph type="title"/>
          </p:nvPr>
        </p:nvSpPr>
        <p:spPr>
          <a:xfrm>
            <a:off x="202681" y="483170"/>
            <a:ext cx="4826517" cy="1502305"/>
          </a:xfrm>
        </p:spPr>
        <p:txBody>
          <a:bodyPr>
            <a:normAutofit/>
          </a:bodyPr>
          <a:lstStyle>
            <a:lvl1pPr>
              <a:defRPr sz="4500">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B086136C-BF9A-7743-A43D-39D177D45F68}" type="datetimeFigureOut">
              <a:rPr lang="en-US" smtClean="0"/>
              <a:t>10/27/22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7103745" y="7203865"/>
            <a:ext cx="1920985" cy="413808"/>
          </a:xfrm>
        </p:spPr>
        <p:txBody>
          <a:bodyPr/>
          <a:lstStyle/>
          <a:p>
            <a:fld id="{4DA42BE1-A1C9-4444-A26B-FE45C3DF19A8}" type="slidenum">
              <a:rPr lang="en-US" smtClean="0"/>
              <a:t>‹#›</a:t>
            </a:fld>
            <a:endParaRPr lang="en-US"/>
          </a:p>
        </p:txBody>
      </p:sp>
      <p:sp>
        <p:nvSpPr>
          <p:cNvPr id="9" name="Text Placeholder 3"/>
          <p:cNvSpPr>
            <a:spLocks noGrp="1"/>
          </p:cNvSpPr>
          <p:nvPr>
            <p:ph type="body" sz="half" idx="2"/>
          </p:nvPr>
        </p:nvSpPr>
        <p:spPr>
          <a:xfrm>
            <a:off x="450574" y="2476649"/>
            <a:ext cx="3670852" cy="4451044"/>
          </a:xfrm>
        </p:spPr>
        <p:txBody>
          <a:bodyPr/>
          <a:lstStyle>
            <a:lvl1pPr marL="0" indent="0">
              <a:buNone/>
              <a:defRPr sz="1760">
                <a:solidFill>
                  <a:schemeClr val="tx1"/>
                </a:solidFill>
              </a:defRPr>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10" name="Content Placeholder 5"/>
          <p:cNvSpPr>
            <a:spLocks noGrp="1"/>
          </p:cNvSpPr>
          <p:nvPr>
            <p:ph sz="quarter" idx="4"/>
          </p:nvPr>
        </p:nvSpPr>
        <p:spPr>
          <a:xfrm>
            <a:off x="5608901" y="662610"/>
            <a:ext cx="4276130" cy="59889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52117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Content Placeholder 3"/>
          <p:cNvPicPr>
            <a:picLocks noChangeAspect="1"/>
          </p:cNvPicPr>
          <p:nvPr userDrawn="1"/>
        </p:nvPicPr>
        <p:blipFill>
          <a:blip r:embed="rId20"/>
          <a:srcRect/>
          <a:stretch/>
        </p:blipFill>
        <p:spPr>
          <a:xfrm>
            <a:off x="0" y="0"/>
            <a:ext cx="10058398" cy="7772399"/>
          </a:xfrm>
          <a:prstGeom prst="rect">
            <a:avLst/>
          </a:prstGeom>
        </p:spPr>
      </p:pic>
      <p:sp>
        <p:nvSpPr>
          <p:cNvPr id="2" name="Title Placeholder 1"/>
          <p:cNvSpPr>
            <a:spLocks noGrp="1"/>
          </p:cNvSpPr>
          <p:nvPr>
            <p:ph type="title"/>
          </p:nvPr>
        </p:nvSpPr>
        <p:spPr>
          <a:xfrm>
            <a:off x="452976" y="122262"/>
            <a:ext cx="8675370" cy="1502305"/>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1320">
                <a:solidFill>
                  <a:schemeClr val="tx1">
                    <a:tint val="75000"/>
                  </a:schemeClr>
                </a:solidFill>
              </a:defRPr>
            </a:lvl1pPr>
          </a:lstStyle>
          <a:p>
            <a:fld id="{B086136C-BF9A-7743-A43D-39D177D45F68}" type="datetimeFigureOut">
              <a:rPr lang="en-US" smtClean="0"/>
              <a:t>10/27/22</a:t>
            </a:fld>
            <a:endParaRPr lang="en-US"/>
          </a:p>
        </p:txBody>
      </p:sp>
      <p:sp>
        <p:nvSpPr>
          <p:cNvPr id="5" name="Footer Placeholder 4"/>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1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103745" y="7203865"/>
            <a:ext cx="1841472" cy="413808"/>
          </a:xfrm>
          <a:prstGeom prst="rect">
            <a:avLst/>
          </a:prstGeom>
        </p:spPr>
        <p:txBody>
          <a:bodyPr vert="horz" lIns="91440" tIns="45720" rIns="91440" bIns="45720" rtlCol="0" anchor="ctr"/>
          <a:lstStyle>
            <a:lvl1pPr algn="r">
              <a:defRPr sz="1320">
                <a:solidFill>
                  <a:schemeClr val="tx1">
                    <a:tint val="75000"/>
                  </a:schemeClr>
                </a:solidFill>
              </a:defRPr>
            </a:lvl1pPr>
          </a:lstStyle>
          <a:p>
            <a:fld id="{4DA42BE1-A1C9-4444-A26B-FE45C3DF19A8}" type="slidenum">
              <a:rPr lang="en-US" smtClean="0"/>
              <a:t>‹#›</a:t>
            </a:fld>
            <a:endParaRPr lang="en-US"/>
          </a:p>
        </p:txBody>
      </p:sp>
    </p:spTree>
    <p:extLst>
      <p:ext uri="{BB962C8B-B14F-4D97-AF65-F5344CB8AC3E}">
        <p14:creationId xmlns:p14="http://schemas.microsoft.com/office/powerpoint/2010/main" val="1684970924"/>
      </p:ext>
    </p:extLst>
  </p:cSld>
  <p:clrMap bg1="lt1" tx1="dk1" bg2="lt2" tx2="dk2" accent1="accent1" accent2="accent2" accent3="accent3" accent4="accent4" accent5="accent5" accent6="accent6" hlink="hlink" folHlink="folHlink"/>
  <p:sldLayoutIdLst>
    <p:sldLayoutId id="2147483661" r:id="rId1"/>
    <p:sldLayoutId id="2147483674" r:id="rId2"/>
    <p:sldLayoutId id="2147483662" r:id="rId3"/>
    <p:sldLayoutId id="2147483675" r:id="rId4"/>
    <p:sldLayoutId id="2147483663" r:id="rId5"/>
    <p:sldLayoutId id="2147483664" r:id="rId6"/>
    <p:sldLayoutId id="2147483676" r:id="rId7"/>
    <p:sldLayoutId id="2147483665" r:id="rId8"/>
    <p:sldLayoutId id="2147483677" r:id="rId9"/>
    <p:sldLayoutId id="2147483666" r:id="rId10"/>
    <p:sldLayoutId id="2147483678" r:id="rId11"/>
    <p:sldLayoutId id="2147483667" r:id="rId12"/>
    <p:sldLayoutId id="2147483681" r:id="rId13"/>
    <p:sldLayoutId id="2147483668" r:id="rId14"/>
    <p:sldLayoutId id="2147483679" r:id="rId15"/>
    <p:sldLayoutId id="2147483669" r:id="rId16"/>
    <p:sldLayoutId id="2147483680" r:id="rId17"/>
    <p:sldLayoutId id="2147483672" r:id="rId18"/>
  </p:sldLayoutIdLst>
  <p:txStyles>
    <p:titleStyle>
      <a:lvl1pPr algn="ctr" defTabSz="1005840" rtl="0" eaLnBrk="1" latinLnBrk="0" hangingPunct="1">
        <a:lnSpc>
          <a:spcPct val="90000"/>
        </a:lnSpc>
        <a:spcBef>
          <a:spcPct val="0"/>
        </a:spcBef>
        <a:buNone/>
        <a:defRPr lang="en-US" sz="4700" b="1" i="0" kern="1200" dirty="0">
          <a:solidFill>
            <a:schemeClr val="bg1"/>
          </a:solidFill>
          <a:latin typeface="Helvetica" pitchFamily="2" charset="0"/>
          <a:ea typeface="+mj-ea"/>
          <a:cs typeface="+mj-cs"/>
        </a:defRPr>
      </a:lvl1pPr>
    </p:titleStyle>
    <p:bodyStyle>
      <a:lvl1pPr marL="251460" indent="-251460" algn="l" defTabSz="1005840" rtl="0" eaLnBrk="1" latinLnBrk="0" hangingPunct="1">
        <a:lnSpc>
          <a:spcPct val="90000"/>
        </a:lnSpc>
        <a:spcBef>
          <a:spcPts val="1100"/>
        </a:spcBef>
        <a:buFont typeface="Arial" panose="020B0604020202020204" pitchFamily="34" charset="0"/>
        <a:buChar char="•"/>
        <a:defRPr sz="3080" b="0" i="0" kern="1200">
          <a:solidFill>
            <a:schemeClr val="tx1"/>
          </a:solidFill>
          <a:latin typeface="Helvetica" pitchFamily="2" charset="0"/>
          <a:ea typeface="+mn-ea"/>
          <a:cs typeface="+mn-cs"/>
        </a:defRPr>
      </a:lvl1pPr>
      <a:lvl2pPr marL="754380" indent="-251460" algn="l" defTabSz="1005840" rtl="0" eaLnBrk="1" latinLnBrk="0" hangingPunct="1">
        <a:lnSpc>
          <a:spcPct val="90000"/>
        </a:lnSpc>
        <a:spcBef>
          <a:spcPts val="550"/>
        </a:spcBef>
        <a:buFont typeface="Arial" panose="020B0604020202020204" pitchFamily="34" charset="0"/>
        <a:buChar char="•"/>
        <a:defRPr sz="2640" b="0" i="0" kern="1200">
          <a:solidFill>
            <a:schemeClr val="tx1"/>
          </a:solidFill>
          <a:latin typeface="Helvetica" pitchFamily="2" charset="0"/>
          <a:ea typeface="+mn-ea"/>
          <a:cs typeface="+mn-cs"/>
        </a:defRPr>
      </a:lvl2pPr>
      <a:lvl3pPr marL="1257300" indent="-251460" algn="l" defTabSz="1005840" rtl="0" eaLnBrk="1" latinLnBrk="0" hangingPunct="1">
        <a:lnSpc>
          <a:spcPct val="90000"/>
        </a:lnSpc>
        <a:spcBef>
          <a:spcPts val="550"/>
        </a:spcBef>
        <a:buFont typeface="Arial" panose="020B0604020202020204" pitchFamily="34" charset="0"/>
        <a:buChar char="•"/>
        <a:defRPr sz="2200" b="0" i="0" kern="1200">
          <a:solidFill>
            <a:schemeClr val="tx1"/>
          </a:solidFill>
          <a:latin typeface="Helvetica" pitchFamily="2" charset="0"/>
          <a:ea typeface="+mn-ea"/>
          <a:cs typeface="+mn-cs"/>
        </a:defRPr>
      </a:lvl3pPr>
      <a:lvl4pPr marL="1760220" indent="-251460" algn="l" defTabSz="1005840" rtl="0" eaLnBrk="1" latinLnBrk="0" hangingPunct="1">
        <a:lnSpc>
          <a:spcPct val="90000"/>
        </a:lnSpc>
        <a:spcBef>
          <a:spcPts val="550"/>
        </a:spcBef>
        <a:buFont typeface="Arial" panose="020B0604020202020204" pitchFamily="34" charset="0"/>
        <a:buChar char="•"/>
        <a:defRPr sz="1980" b="0" i="0" kern="1200">
          <a:solidFill>
            <a:schemeClr val="tx1"/>
          </a:solidFill>
          <a:latin typeface="Helvetica" pitchFamily="2" charset="0"/>
          <a:ea typeface="+mn-ea"/>
          <a:cs typeface="+mn-cs"/>
        </a:defRPr>
      </a:lvl4pPr>
      <a:lvl5pPr marL="2263140" indent="-251460" algn="l" defTabSz="1005840" rtl="0" eaLnBrk="1" latinLnBrk="0" hangingPunct="1">
        <a:lnSpc>
          <a:spcPct val="90000"/>
        </a:lnSpc>
        <a:spcBef>
          <a:spcPts val="550"/>
        </a:spcBef>
        <a:buFont typeface="Arial" panose="020B0604020202020204" pitchFamily="34" charset="0"/>
        <a:buChar char="•"/>
        <a:defRPr sz="1980" b="0" i="0" kern="1200">
          <a:solidFill>
            <a:schemeClr val="tx1"/>
          </a:solidFill>
          <a:latin typeface="Helvetica" pitchFamily="2" charset="0"/>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rockport.edu/support/lits/asis/support.html" TargetMode="External"/><Relationship Id="rId2" Type="http://schemas.openxmlformats.org/officeDocument/2006/relationships/hyperlink" Target="https://www.brockport.edu/life/accessibility_services/resources/accessibility" TargetMode="Externa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8"/>
          <p:cNvSpPr>
            <a:spLocks noGrp="1"/>
          </p:cNvSpPr>
          <p:nvPr>
            <p:ph type="subTitle" idx="1"/>
          </p:nvPr>
        </p:nvSpPr>
        <p:spPr/>
        <p:txBody>
          <a:bodyPr/>
          <a:lstStyle/>
          <a:p>
            <a:r>
              <a:rPr lang="en-US" dirty="0"/>
              <a:t>Click to add title</a:t>
            </a:r>
          </a:p>
        </p:txBody>
      </p:sp>
      <p:sp>
        <p:nvSpPr>
          <p:cNvPr id="8" name="Title 7"/>
          <p:cNvSpPr>
            <a:spLocks noGrp="1"/>
          </p:cNvSpPr>
          <p:nvPr>
            <p:ph type="ctrTitle"/>
          </p:nvPr>
        </p:nvSpPr>
        <p:spPr/>
        <p:txBody>
          <a:bodyPr/>
          <a:lstStyle/>
          <a:p>
            <a:pPr algn="ctr"/>
            <a:r>
              <a:rPr lang="en-US" dirty="0"/>
              <a:t>Click to add title</a:t>
            </a:r>
          </a:p>
        </p:txBody>
      </p:sp>
    </p:spTree>
    <p:extLst>
      <p:ext uri="{BB962C8B-B14F-4D97-AF65-F5344CB8AC3E}">
        <p14:creationId xmlns:p14="http://schemas.microsoft.com/office/powerpoint/2010/main" val="341403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3B1E7-0F61-3C47-9558-10BDD36C11EE}"/>
              </a:ext>
            </a:extLst>
          </p:cNvPr>
          <p:cNvSpPr>
            <a:spLocks noGrp="1"/>
          </p:cNvSpPr>
          <p:nvPr>
            <p:ph type="ctrTitle"/>
          </p:nvPr>
        </p:nvSpPr>
        <p:spPr/>
        <p:txBody>
          <a:bodyPr/>
          <a:lstStyle/>
          <a:p>
            <a:pPr algn="ctr"/>
            <a:endParaRPr lang="en-US" dirty="0"/>
          </a:p>
        </p:txBody>
      </p:sp>
      <p:sp>
        <p:nvSpPr>
          <p:cNvPr id="3" name="Subtitle 2">
            <a:extLst>
              <a:ext uri="{FF2B5EF4-FFF2-40B4-BE49-F238E27FC236}">
                <a16:creationId xmlns:a16="http://schemas.microsoft.com/office/drawing/2014/main" id="{A21B136D-051D-2D47-B5A7-678785DFE7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9332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30" y="1684030"/>
            <a:ext cx="9619658" cy="6088370"/>
          </a:xfrm>
        </p:spPr>
        <p:txBody>
          <a:bodyPr>
            <a:normAutofit fontScale="47500" lnSpcReduction="20000"/>
          </a:bodyPr>
          <a:lstStyle/>
          <a:p>
            <a:r>
              <a:rPr lang="en-US" dirty="0"/>
              <a:t>It is best to work in Outline View - (or within the text boxes provided)</a:t>
            </a:r>
          </a:p>
          <a:p>
            <a:pPr lvl="1"/>
            <a:r>
              <a:rPr lang="en-US" b="1" dirty="0"/>
              <a:t>Why? … </a:t>
            </a:r>
            <a:r>
              <a:rPr lang="en-US" dirty="0"/>
              <a:t>Slide titles, headings, and bulleted or numbered lists read better with a screen reader as you originally intended, making your content viewable/readable for all audiences</a:t>
            </a:r>
          </a:p>
          <a:p>
            <a:pPr lvl="1"/>
            <a:r>
              <a:rPr lang="en-US" dirty="0"/>
              <a:t>Here’s how to do it:</a:t>
            </a:r>
          </a:p>
          <a:p>
            <a:pPr lvl="2"/>
            <a:r>
              <a:rPr lang="en-US" dirty="0"/>
              <a:t>Click on the “View” tab in the PowerPoint ribbon above</a:t>
            </a:r>
          </a:p>
          <a:p>
            <a:pPr lvl="2"/>
            <a:r>
              <a:rPr lang="en-US" dirty="0"/>
              <a:t>In the Presentation Views section, click on “Outline View”</a:t>
            </a:r>
          </a:p>
          <a:p>
            <a:r>
              <a:rPr lang="en-US" dirty="0"/>
              <a:t>All images should have Alt-Tags (Alternative Text)</a:t>
            </a:r>
          </a:p>
          <a:p>
            <a:pPr lvl="1"/>
            <a:r>
              <a:rPr lang="en-US" b="1" dirty="0"/>
              <a:t>Why? … </a:t>
            </a:r>
            <a:r>
              <a:rPr lang="en-US" dirty="0"/>
              <a:t>Alternative text helps people who can’t see the screen to understand what’s important in images and other visuals. This includes images, ClipArt, graphs or any visual object that relates to the content.</a:t>
            </a:r>
          </a:p>
          <a:p>
            <a:pPr lvl="1"/>
            <a:r>
              <a:rPr lang="en-US" dirty="0"/>
              <a:t>Here’s how to do it:</a:t>
            </a:r>
            <a:endParaRPr lang="en-US" b="1" dirty="0"/>
          </a:p>
          <a:p>
            <a:pPr lvl="2"/>
            <a:r>
              <a:rPr lang="en-US" dirty="0"/>
              <a:t>Right click on an image/photo</a:t>
            </a:r>
          </a:p>
          <a:p>
            <a:pPr lvl="2"/>
            <a:r>
              <a:rPr lang="en-US" dirty="0"/>
              <a:t>Select “F</a:t>
            </a:r>
            <a:r>
              <a:rPr lang="en-US" u="sng" dirty="0"/>
              <a:t>o</a:t>
            </a:r>
            <a:r>
              <a:rPr lang="en-US" dirty="0"/>
              <a:t>rmat Picture…”</a:t>
            </a:r>
          </a:p>
          <a:p>
            <a:pPr lvl="2"/>
            <a:r>
              <a:rPr lang="en-US" dirty="0"/>
              <a:t>On the right of your screen, click on the Size &amp; Properties button</a:t>
            </a:r>
          </a:p>
          <a:p>
            <a:pPr lvl="2"/>
            <a:r>
              <a:rPr lang="en-US" dirty="0"/>
              <a:t>Select the “Alt Text” drop down</a:t>
            </a:r>
          </a:p>
          <a:p>
            <a:pPr lvl="2"/>
            <a:r>
              <a:rPr lang="en-US" dirty="0"/>
              <a:t>Provide a title for the image</a:t>
            </a:r>
          </a:p>
          <a:p>
            <a:pPr lvl="2"/>
            <a:r>
              <a:rPr lang="en-US" dirty="0"/>
              <a:t>Provide an overview description of what is visible in the image</a:t>
            </a:r>
          </a:p>
          <a:p>
            <a:r>
              <a:rPr lang="en-US" dirty="0"/>
              <a:t>Avoid flashing text and animations to highlight a point</a:t>
            </a:r>
          </a:p>
          <a:p>
            <a:pPr lvl="1"/>
            <a:r>
              <a:rPr lang="en-US" b="1" dirty="0"/>
              <a:t>Why? </a:t>
            </a:r>
            <a:r>
              <a:rPr lang="en-US" dirty="0"/>
              <a:t>… Individuals with color blindness may not be able to distinguish highlighted backgrounds or text</a:t>
            </a:r>
          </a:p>
          <a:p>
            <a:r>
              <a:rPr lang="en-US" dirty="0"/>
              <a:t>Do an accessibility check</a:t>
            </a:r>
          </a:p>
          <a:p>
            <a:pPr lvl="1"/>
            <a:r>
              <a:rPr lang="en-US" dirty="0"/>
              <a:t>Here’s how to do it:</a:t>
            </a:r>
          </a:p>
          <a:p>
            <a:pPr lvl="2"/>
            <a:r>
              <a:rPr lang="en-US" dirty="0"/>
              <a:t>Select the “File” tab in the ribbon</a:t>
            </a:r>
          </a:p>
          <a:p>
            <a:pPr lvl="2"/>
            <a:r>
              <a:rPr lang="en-US" dirty="0"/>
              <a:t>Click on the “Check for Issues” button</a:t>
            </a:r>
          </a:p>
          <a:p>
            <a:pPr lvl="2"/>
            <a:r>
              <a:rPr lang="en-US" dirty="0"/>
              <a:t>Click on “Check Accessibility”</a:t>
            </a:r>
          </a:p>
          <a:p>
            <a:pPr lvl="2"/>
            <a:r>
              <a:rPr lang="en-US" dirty="0"/>
              <a:t>On the right side of the presentation </a:t>
            </a:r>
            <a:r>
              <a:rPr lang="en-US"/>
              <a:t>you will </a:t>
            </a:r>
            <a:r>
              <a:rPr lang="en-US" dirty="0"/>
              <a:t>see the Accessibility Checker with results, tips and HOW to fix possible issues</a:t>
            </a:r>
          </a:p>
          <a:p>
            <a:r>
              <a:rPr lang="en-US" dirty="0"/>
              <a:t>Follow the KISS principle: Keep It Short &amp; Simple</a:t>
            </a:r>
          </a:p>
          <a:p>
            <a:r>
              <a:rPr lang="en-US" sz="3200" dirty="0"/>
              <a:t>For assistance: </a:t>
            </a:r>
            <a:r>
              <a:rPr lang="en-US" dirty="0">
                <a:hlinkClick r:id="rId2"/>
              </a:rPr>
              <a:t>Student Accessibility Services </a:t>
            </a:r>
            <a:r>
              <a:rPr lang="en-US" dirty="0"/>
              <a:t>&amp; </a:t>
            </a:r>
            <a:r>
              <a:rPr lang="en-US" dirty="0">
                <a:hlinkClick r:id="rId3"/>
              </a:rPr>
              <a:t>Academic Systems &amp; Instructional Support</a:t>
            </a:r>
            <a:endParaRPr lang="en-US" dirty="0"/>
          </a:p>
        </p:txBody>
      </p:sp>
      <p:pic>
        <p:nvPicPr>
          <p:cNvPr id="5" name="Picture 4" descr="The button to click on when to allow someone to add alt-text to an image" title="Size &amp; Properties button"/>
          <p:cNvPicPr>
            <a:picLocks noChangeAspect="1"/>
          </p:cNvPicPr>
          <p:nvPr/>
        </p:nvPicPr>
        <p:blipFill>
          <a:blip r:embed="rId4"/>
          <a:stretch>
            <a:fillRect/>
          </a:stretch>
        </p:blipFill>
        <p:spPr>
          <a:xfrm>
            <a:off x="5518732" y="4012778"/>
            <a:ext cx="628717" cy="715437"/>
          </a:xfrm>
          <a:prstGeom prst="rect">
            <a:avLst/>
          </a:prstGeom>
        </p:spPr>
      </p:pic>
      <p:sp>
        <p:nvSpPr>
          <p:cNvPr id="2" name="Title 1"/>
          <p:cNvSpPr>
            <a:spLocks noGrp="1"/>
          </p:cNvSpPr>
          <p:nvPr>
            <p:ph type="title"/>
          </p:nvPr>
        </p:nvSpPr>
        <p:spPr/>
        <p:txBody>
          <a:bodyPr>
            <a:noAutofit/>
          </a:bodyPr>
          <a:lstStyle/>
          <a:p>
            <a:pPr algn="ctr"/>
            <a:r>
              <a:rPr lang="en-US" sz="3600" b="1" u="sng" dirty="0"/>
              <a:t>**DELETE This</a:t>
            </a:r>
            <a:r>
              <a:rPr lang="en-US" sz="3600" b="1" u="sng" baseline="0" dirty="0"/>
              <a:t> </a:t>
            </a:r>
            <a:r>
              <a:rPr lang="en-US" sz="3600" b="1" u="sng" dirty="0"/>
              <a:t>S</a:t>
            </a:r>
            <a:r>
              <a:rPr lang="en-US" sz="3600" b="1" u="sng" baseline="0" dirty="0"/>
              <a:t>lide </a:t>
            </a:r>
            <a:r>
              <a:rPr lang="en-US" sz="3600" b="1" u="sng" dirty="0"/>
              <a:t>B</a:t>
            </a:r>
            <a:r>
              <a:rPr lang="en-US" sz="3600" b="1" u="sng" baseline="0" dirty="0"/>
              <a:t>efore </a:t>
            </a:r>
            <a:r>
              <a:rPr lang="en-US" sz="3600" b="1" u="sng" dirty="0"/>
              <a:t>P</a:t>
            </a:r>
            <a:r>
              <a:rPr lang="en-US" sz="3600" b="1" u="sng" baseline="0" dirty="0"/>
              <a:t>resenting**</a:t>
            </a:r>
            <a:r>
              <a:rPr lang="en-US" sz="3600" baseline="0" dirty="0"/>
              <a:t> How to Make </a:t>
            </a:r>
            <a:r>
              <a:rPr lang="en-US" sz="3600" dirty="0"/>
              <a:t>Y</a:t>
            </a:r>
            <a:r>
              <a:rPr lang="en-US" sz="3600" baseline="0" dirty="0"/>
              <a:t>our </a:t>
            </a:r>
            <a:r>
              <a:rPr lang="en-US" sz="3600" dirty="0"/>
              <a:t>P</a:t>
            </a:r>
            <a:r>
              <a:rPr lang="en-US" sz="3600" baseline="0" dirty="0"/>
              <a:t>resentation ACCESSIBLE AND </a:t>
            </a:r>
            <a:r>
              <a:rPr lang="en-US" sz="3600" b="1" baseline="0" dirty="0"/>
              <a:t>WHY</a:t>
            </a:r>
            <a:r>
              <a:rPr lang="en-US" sz="3600" baseline="0" dirty="0"/>
              <a:t>:</a:t>
            </a:r>
            <a:endParaRPr lang="en-US" sz="3600" dirty="0"/>
          </a:p>
        </p:txBody>
      </p:sp>
    </p:spTree>
    <p:extLst>
      <p:ext uri="{BB962C8B-B14F-4D97-AF65-F5344CB8AC3E}">
        <p14:creationId xmlns:p14="http://schemas.microsoft.com/office/powerpoint/2010/main" val="1190748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2" name="Title 1"/>
          <p:cNvSpPr>
            <a:spLocks noGrp="1"/>
          </p:cNvSpPr>
          <p:nvPr>
            <p:ph type="title"/>
          </p:nvPr>
        </p:nvSpPr>
        <p:spPr/>
        <p:txBody>
          <a:bodyPr/>
          <a:lstStyle/>
          <a:p>
            <a:r>
              <a:rPr lang="en-US" dirty="0"/>
              <a:t>Click</a:t>
            </a:r>
            <a:r>
              <a:rPr lang="en-US" baseline="0" dirty="0"/>
              <a:t> to add title</a:t>
            </a:r>
            <a:endParaRPr lang="en-US" dirty="0"/>
          </a:p>
        </p:txBody>
      </p:sp>
    </p:spTree>
    <p:extLst>
      <p:ext uri="{BB962C8B-B14F-4D97-AF65-F5344CB8AC3E}">
        <p14:creationId xmlns:p14="http://schemas.microsoft.com/office/powerpoint/2010/main" val="4009501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p:txBody>
          <a:bodyPr/>
          <a:lstStyle/>
          <a:p>
            <a:endParaRPr lang="en-US"/>
          </a:p>
        </p:txBody>
      </p:sp>
      <p:sp>
        <p:nvSpPr>
          <p:cNvPr id="5" name="Text Placeholder 4"/>
          <p:cNvSpPr>
            <a:spLocks noGrp="1"/>
          </p:cNvSpPr>
          <p:nvPr>
            <p:ph type="body" sz="half" idx="2"/>
          </p:nvPr>
        </p:nvSpPr>
        <p:spPr/>
        <p:txBody>
          <a:bodyPr/>
          <a:lstStyle/>
          <a:p>
            <a:endParaRPr lang="en-US"/>
          </a:p>
        </p:txBody>
      </p:sp>
      <p:sp>
        <p:nvSpPr>
          <p:cNvPr id="4" name="Title 3"/>
          <p:cNvSpPr>
            <a:spLocks noGrp="1"/>
          </p:cNvSpPr>
          <p:nvPr>
            <p:ph type="title"/>
          </p:nvPr>
        </p:nvSpPr>
        <p:spPr/>
        <p:txBody>
          <a:bodyPr/>
          <a:lstStyle/>
          <a:p>
            <a:r>
              <a:rPr lang="en-US" dirty="0"/>
              <a:t>Click to add title</a:t>
            </a:r>
          </a:p>
        </p:txBody>
      </p:sp>
    </p:spTree>
    <p:extLst>
      <p:ext uri="{BB962C8B-B14F-4D97-AF65-F5344CB8AC3E}">
        <p14:creationId xmlns:p14="http://schemas.microsoft.com/office/powerpoint/2010/main" val="29157212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PT_PPT_Template_2022" id="{5A5ACB94-2680-D240-B8A2-6A3E6F53DEF3}" vid="{B1956BB8-6C39-D542-B83E-8888D54922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TotalTime>
  <Words>323</Words>
  <Application>Microsoft Macintosh PowerPoint</Application>
  <PresentationFormat>Custom</PresentationFormat>
  <Paragraphs>30</Paragraphs>
  <Slides>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Helvetica</vt:lpstr>
      <vt:lpstr>Office Theme</vt:lpstr>
      <vt:lpstr>Click to add title</vt:lpstr>
      <vt:lpstr>PowerPoint Presentation</vt:lpstr>
      <vt:lpstr>**DELETE This Slide Before Presenting** How to Make Your Presentation ACCESSIBLE AND WHY:</vt:lpstr>
      <vt:lpstr>Click to add title</vt:lpstr>
      <vt:lpstr>Click to add title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add title</dc:title>
  <dc:creator>Rhea, Alexander (arhea)</dc:creator>
  <cp:lastModifiedBy>Rhea, Alexander (arhea)</cp:lastModifiedBy>
  <cp:revision>3</cp:revision>
  <dcterms:created xsi:type="dcterms:W3CDTF">2022-10-27T14:36:18Z</dcterms:created>
  <dcterms:modified xsi:type="dcterms:W3CDTF">2022-10-27T15:08:21Z</dcterms:modified>
</cp:coreProperties>
</file>